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301" r:id="rId4"/>
    <p:sldId id="261" r:id="rId5"/>
    <p:sldId id="262" r:id="rId6"/>
    <p:sldId id="281" r:id="rId7"/>
    <p:sldId id="280" r:id="rId8"/>
    <p:sldId id="274" r:id="rId9"/>
    <p:sldId id="275" r:id="rId10"/>
    <p:sldId id="257" r:id="rId11"/>
    <p:sldId id="259" r:id="rId12"/>
    <p:sldId id="279" r:id="rId13"/>
    <p:sldId id="258" r:id="rId14"/>
    <p:sldId id="263" r:id="rId15"/>
    <p:sldId id="267" r:id="rId16"/>
    <p:sldId id="268" r:id="rId17"/>
    <p:sldId id="269" r:id="rId19"/>
    <p:sldId id="270" r:id="rId20"/>
    <p:sldId id="271" r:id="rId21"/>
    <p:sldId id="272" r:id="rId22"/>
    <p:sldId id="273" r:id="rId23"/>
    <p:sldId id="276" r:id="rId24"/>
    <p:sldId id="278" r:id="rId25"/>
    <p:sldId id="277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5.xml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ctrTitle"/>
          </p:nvPr>
        </p:nvSpPr>
        <p:spPr/>
        <p:txBody>
          <a:bodyPr/>
          <a:p>
            <a:r>
              <a:rPr lang="en-US" altLang="zh-CN"/>
              <a:t>2025.1.6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run inference: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" y="1313815"/>
            <a:ext cx="7879715" cy="5173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1964055"/>
            <a:ext cx="5209540" cy="40659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281940"/>
            <a:ext cx="10968990" cy="1626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2981325"/>
            <a:ext cx="7902575" cy="3255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11705"/>
            <a:ext cx="5394960" cy="2133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dynamic debug:</a:t>
            </a:r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78105" y="1579245"/>
            <a:ext cx="12035790" cy="4845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Securator: A Fast and Secure Neural Processing</a:t>
            </a:r>
            <a:br>
              <a:rPr lang="en-US" altLang="zh-CN"/>
            </a:br>
            <a:r>
              <a:rPr lang="en-US" altLang="zh-CN"/>
              <a:t>Unit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932305"/>
            <a:ext cx="5814060" cy="16535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0730" y="4204335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GPT-2 (small): ~500 MB</a:t>
            </a:r>
            <a:endParaRPr lang="en-US" altLang="zh-CN"/>
          </a:p>
          <a:p>
            <a:r>
              <a:rPr lang="en-US" altLang="zh-CN"/>
              <a:t>DistilGPT-2: ~250–300 MB</a:t>
            </a:r>
            <a:endParaRPr lang="en-US" altLang="zh-CN"/>
          </a:p>
          <a:p>
            <a:r>
              <a:rPr lang="en-US" altLang="zh-CN">
                <a:sym typeface="+mn-ea"/>
              </a:rPr>
              <a:t>DistilBERT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TinyGPT</a:t>
            </a:r>
            <a:endParaRPr lang="en-US" altLang="zh-CN"/>
          </a:p>
          <a:p>
            <a:r>
              <a:rPr lang="en-US" altLang="zh-CN"/>
              <a:t>TrustZone is supported for both AArch64 and Cortex-M33, allowing isolation of secure and non-secure memory regions.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955" y="1313815"/>
            <a:ext cx="4952365" cy="23850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TRDC config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6250" y="1583055"/>
            <a:ext cx="6520180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0" y="709930"/>
            <a:ext cx="7551420" cy="502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0" y="2326640"/>
            <a:ext cx="5798185" cy="45313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455" y="1957705"/>
            <a:ext cx="8161020" cy="2781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810" y="2877185"/>
            <a:ext cx="5655945" cy="38398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not mapped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2805" y="1609725"/>
            <a:ext cx="3894455" cy="4759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2715895"/>
            <a:ext cx="3756660" cy="251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485" y="5510530"/>
            <a:ext cx="6446520" cy="632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755" y="4223385"/>
            <a:ext cx="4335780" cy="3657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configure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744345"/>
            <a:ext cx="4488180" cy="1577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565" y="1812290"/>
            <a:ext cx="3505200" cy="1234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3983990"/>
            <a:ext cx="3886200" cy="9982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40" y="3545205"/>
            <a:ext cx="4960620" cy="883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055" y="5180330"/>
            <a:ext cx="4899660" cy="14706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shared memory: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只有</a:t>
            </a:r>
            <a:r>
              <a:rPr lang="en-US" altLang="zh-CN"/>
              <a:t>rpmsg</a:t>
            </a:r>
            <a:r>
              <a:rPr lang="zh-CN" altLang="en-US"/>
              <a:t>传输命令和数据指针的时候需要与</a:t>
            </a:r>
            <a:r>
              <a:rPr lang="en-US" altLang="zh-CN"/>
              <a:t>Cortex M</a:t>
            </a:r>
            <a:r>
              <a:rPr lang="zh-CN" altLang="en-US"/>
              <a:t>进行共享</a:t>
            </a:r>
            <a:r>
              <a:rPr lang="zh-CN" altLang="en-US"/>
              <a:t>内存。</a:t>
            </a:r>
            <a:endParaRPr lang="zh-CN" altLang="en-US"/>
          </a:p>
          <a:p>
            <a:r>
              <a:rPr lang="en-US" altLang="zh-CN"/>
              <a:t>Cortex M</a:t>
            </a:r>
            <a:r>
              <a:rPr lang="zh-CN" altLang="en-US"/>
              <a:t>获取数据不需要共享内存。可以直接使用</a:t>
            </a:r>
            <a:r>
              <a:rPr lang="en-US" altLang="zh-CN"/>
              <a:t>DMA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所以实现端到端的</a:t>
            </a:r>
            <a:r>
              <a:rPr lang="en-US" altLang="zh-CN"/>
              <a:t>TEE</a:t>
            </a:r>
            <a:r>
              <a:rPr lang="zh-CN" altLang="en-US"/>
              <a:t>推理执行。需要在</a:t>
            </a:r>
            <a:r>
              <a:rPr lang="en-US" altLang="zh-CN"/>
              <a:t>TEE</a:t>
            </a:r>
            <a:r>
              <a:rPr lang="zh-CN" altLang="en-US"/>
              <a:t>中配置只能由</a:t>
            </a:r>
            <a:r>
              <a:rPr lang="en-US" altLang="zh-CN"/>
              <a:t>TEE</a:t>
            </a:r>
            <a:r>
              <a:rPr lang="zh-CN" altLang="en-US"/>
              <a:t>和</a:t>
            </a:r>
            <a:r>
              <a:rPr lang="en-US" altLang="zh-CN"/>
              <a:t>Cortex M</a:t>
            </a:r>
            <a:r>
              <a:rPr lang="zh-CN" altLang="en-US"/>
              <a:t>访问的内存然后用重放</a:t>
            </a:r>
            <a:r>
              <a:rPr lang="en-US" altLang="zh-CN"/>
              <a:t>rpmsg</a:t>
            </a:r>
            <a:r>
              <a:rPr lang="zh-CN" altLang="en-US"/>
              <a:t>传递消息即可。其它的数据</a:t>
            </a:r>
            <a:r>
              <a:rPr lang="en-US" altLang="zh-CN"/>
              <a:t>Cortex M</a:t>
            </a:r>
            <a:r>
              <a:rPr lang="zh-CN" altLang="en-US"/>
              <a:t>会用</a:t>
            </a:r>
            <a:r>
              <a:rPr lang="en-US" altLang="zh-CN"/>
              <a:t>DMA</a:t>
            </a:r>
            <a:r>
              <a:rPr lang="zh-CN" altLang="en-US"/>
              <a:t>从</a:t>
            </a:r>
            <a:r>
              <a:rPr lang="en-US" altLang="zh-CN"/>
              <a:t>TEE</a:t>
            </a:r>
            <a:r>
              <a:rPr lang="zh-CN" altLang="en-US"/>
              <a:t>的内存中</a:t>
            </a:r>
            <a:r>
              <a:rPr lang="zh-CN" altLang="en-US"/>
              <a:t>获得。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OPTEE</a:t>
            </a:r>
            <a:r>
              <a:rPr lang="zh-CN" altLang="en-US"/>
              <a:t>编译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4035" y="1476375"/>
            <a:ext cx="7551420" cy="701040"/>
          </a:xfrm>
          <a:prstGeom prst="rect">
            <a:avLst/>
          </a:prstGeom>
        </p:spPr>
      </p:pic>
      <p:pic>
        <p:nvPicPr>
          <p:cNvPr id="9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2261870"/>
            <a:ext cx="8482965" cy="23342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390" y="2021205"/>
            <a:ext cx="4792980" cy="4732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4627245"/>
            <a:ext cx="5953760" cy="21456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boot message: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64310"/>
            <a:ext cx="2788920" cy="289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" y="2374900"/>
            <a:ext cx="7444740" cy="480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970530"/>
            <a:ext cx="4561205" cy="3887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680" y="5001260"/>
            <a:ext cx="5745480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imx93</a:t>
            </a:r>
            <a:r>
              <a:rPr lang="zh-CN" altLang="en-US"/>
              <a:t>的</a:t>
            </a:r>
            <a:r>
              <a:rPr lang="en-US" altLang="zh-CN"/>
              <a:t>dts</a:t>
            </a:r>
            <a:r>
              <a:rPr lang="zh-CN" altLang="en-US"/>
              <a:t>没有</a:t>
            </a:r>
            <a:r>
              <a:rPr lang="en-US" altLang="zh-CN"/>
              <a:t>tee</a:t>
            </a:r>
            <a:r>
              <a:rPr lang="zh-CN" altLang="en-US"/>
              <a:t>的</a:t>
            </a:r>
            <a:r>
              <a:rPr lang="en-US" altLang="zh-CN"/>
              <a:t>node</a:t>
            </a:r>
            <a:endParaRPr lang="en-US" altLang="zh-CN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280" y="2405380"/>
            <a:ext cx="7373620" cy="3998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65" y="3429000"/>
            <a:ext cx="6671310" cy="3092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65" y="1163955"/>
            <a:ext cx="7358380" cy="22650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610" y="214630"/>
            <a:ext cx="10968990" cy="525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" y="896620"/>
            <a:ext cx="6423660" cy="350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" y="1480185"/>
            <a:ext cx="4655820" cy="1554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10" y="1548765"/>
            <a:ext cx="5600700" cy="1485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" y="3267710"/>
            <a:ext cx="4823460" cy="8458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330" y="3458210"/>
            <a:ext cx="4991100" cy="4648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10" y="4531360"/>
            <a:ext cx="3741420" cy="1066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7330" y="4113530"/>
            <a:ext cx="5715000" cy="1409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610" y="6015990"/>
            <a:ext cx="3162300" cy="35052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3380" y="396240"/>
            <a:ext cx="6256020" cy="1516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2514600"/>
            <a:ext cx="43434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646930"/>
            <a:ext cx="4815840" cy="9982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880" y="2063750"/>
            <a:ext cx="6035040" cy="25831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090" y="234950"/>
            <a:ext cx="3459480" cy="1112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672590"/>
            <a:ext cx="3009900" cy="342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" y="2103120"/>
            <a:ext cx="11681460" cy="1851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5" y="3954780"/>
            <a:ext cx="7658100" cy="6705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0345" y="56743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 Device. </a:t>
            </a:r>
            <a:r>
              <a:rPr lang="zh-CN" altLang="en-US"/>
              <a:t>是否说明要在</a:t>
            </a:r>
            <a:r>
              <a:rPr lang="en-US" altLang="zh-CN"/>
              <a:t>DTS</a:t>
            </a:r>
            <a:r>
              <a:rPr lang="zh-CN" altLang="en-US"/>
              <a:t>里添加</a:t>
            </a:r>
            <a:r>
              <a:rPr lang="en-US" altLang="zh-CN"/>
              <a:t>tee</a:t>
            </a:r>
            <a:r>
              <a:rPr lang="zh-CN" altLang="en-US"/>
              <a:t>？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870" y="304800"/>
            <a:ext cx="5128260" cy="1798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345" y="4625340"/>
            <a:ext cx="12115800" cy="11277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125" y="367665"/>
            <a:ext cx="7553325" cy="3914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615" y="3809365"/>
            <a:ext cx="6151245" cy="2714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Architecture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6535" y="2098675"/>
            <a:ext cx="996251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440" y="134620"/>
            <a:ext cx="7991475" cy="2178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NPU</a:t>
            </a:r>
            <a:r>
              <a:rPr lang="zh-CN" altLang="en-US"/>
              <a:t>软件</a:t>
            </a:r>
            <a:r>
              <a:rPr lang="zh-CN" altLang="en-US"/>
              <a:t>架构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706245"/>
            <a:ext cx="10026650" cy="4759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185" y="149225"/>
            <a:ext cx="7563485" cy="3977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4218940"/>
            <a:ext cx="7820025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NPU</a:t>
            </a:r>
            <a:r>
              <a:rPr lang="zh-CN" altLang="en-US"/>
              <a:t>调用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63415" y="204470"/>
            <a:ext cx="4882515" cy="6449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strace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4370" y="3764280"/>
            <a:ext cx="7132320" cy="2659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4370" y="27444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lib</a:t>
            </a:r>
            <a:r>
              <a:rPr lang="en-US" altLang="zh-CN"/>
              <a:t>ethosu_delegate.so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3207385"/>
            <a:ext cx="6309360" cy="2819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74370" y="2087245"/>
            <a:ext cx="9951085" cy="562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system calls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562100"/>
            <a:ext cx="6477635" cy="4759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imx_mu_read &amp; imx_mu_write address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5450" y="1490345"/>
            <a:ext cx="790448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WPS 演示</Application>
  <PresentationFormat>宽屏</PresentationFormat>
  <Paragraphs>48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2025.1.6</vt:lpstr>
      <vt:lpstr>PowerPoint 演示文稿</vt:lpstr>
      <vt:lpstr>Architecture</vt:lpstr>
      <vt:lpstr>NPU软件架构</vt:lpstr>
      <vt:lpstr>PowerPoint 演示文稿</vt:lpstr>
      <vt:lpstr>NPU调用</vt:lpstr>
      <vt:lpstr>strace：</vt:lpstr>
      <vt:lpstr>system calls</vt:lpstr>
      <vt:lpstr>imx_mu_read &amp; imx_mu_write address</vt:lpstr>
      <vt:lpstr>run inference:</vt:lpstr>
      <vt:lpstr>PowerPoint 演示文稿</vt:lpstr>
      <vt:lpstr>dynamic debug:</vt:lpstr>
      <vt:lpstr>Securator: A Fast and Secure Neural Processing Unit</vt:lpstr>
      <vt:lpstr>TRDC config：</vt:lpstr>
      <vt:lpstr>PowerPoint 演示文稿</vt:lpstr>
      <vt:lpstr>not mapped</vt:lpstr>
      <vt:lpstr>configure</vt:lpstr>
      <vt:lpstr>shared memory:</vt:lpstr>
      <vt:lpstr>OPTEE编译</vt:lpstr>
      <vt:lpstr>imx93的dts没有tee的node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道不远人</cp:lastModifiedBy>
  <cp:revision>252</cp:revision>
  <dcterms:created xsi:type="dcterms:W3CDTF">2019-06-19T02:08:00Z</dcterms:created>
  <dcterms:modified xsi:type="dcterms:W3CDTF">2025-01-10T14:29:03Z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29E58BAFD46147C48C3099A95090E96E_11</vt:lpwstr>
  </property>
</Properties>
</file>